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A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AU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AU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AU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A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A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AU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AU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AU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6F0DE6DF-E627-4596-BC53-A09BED96F596}" type="slidenum">
              <a:rPr lang="en-AU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Test Document 1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Test ppt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